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57BDD-D277-44C3-BB9D-5F8A9AB0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3E934C9-B2CC-404B-8F32-9210BD1E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6D7F-6DD4-44AF-873A-EE07F82D4A2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9727D4-2C3B-4ADB-85A1-E1A1399E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66AA47-EEB2-4D37-8C43-9EC21797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146A-3F1D-4963-A261-DE692141A4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60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7352CF-F29B-4735-B30E-5634433D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C708D7-76D0-41B6-BF3C-6E1EA55A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EB05E0-A61E-41BE-8C53-386F3BBF6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96D7F-6DD4-44AF-873A-EE07F82D4A2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29CF38-BAFF-45BA-9237-B8AE62FD3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81579-469A-437A-9A4C-F92CC28CB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146A-3F1D-4963-A261-DE692141A4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9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11B4FC-56BC-4E53-9B2E-F417E09E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Brandschutzhelfer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62363D-2BD8-4224-B975-BC2E4FF13D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0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FD22E2-B1C6-4A54-B8D9-637F5238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Aufgaben Brandschutzhelfer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7308EE-7275-4070-9D24-7A8BDDE7C9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2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F4A25D-A53F-4B52-A76D-F1B19136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Brandschutzzeichen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6B38CB-3048-44E7-93E9-22DE65EBDB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334D168-770B-4420-A2FE-AFB4E452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Inhalt der Unterweisung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2B8795-2797-4326-A1EB-C591A228FB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30100A1-D238-4E3B-A889-D091358B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/>
              <a:t>„Bei uns hat‘s noch nie gebrannt!“</a:t>
            </a:r>
            <a:endParaRPr lang="de-DE" sz="4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D08D2C-28C4-47B8-8C25-CE52D79361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8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4B398E0-DEFD-4C8D-89EF-776EFBE0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Allgemeines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9407DF-ADDA-4704-A53E-AF44657AB8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9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3C1CF1-175F-48D7-A309-609CC7C1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Brandursachen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C4308C-C29E-4C2C-BD6C-FF422E89F1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0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94F2E5-6174-417B-A45F-0B3DC835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Was ist Brandschutz?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D639BC-BB7B-48C6-93B2-3FDC59348F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D5D0F11-E4B7-49C2-B45F-5A6017DB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Brandschutz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0D3C17-81B8-4B82-972D-5362AD5F69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9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48BAB23-14F8-455C-8DAF-CEE31102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Rechtliche Grundlagen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D2E945-011F-43A8-8539-66DE3DAACA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0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EEB78F-8B2E-4673-91AC-933F086B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Rechtliche Grundlagen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2EC1EC-A499-46EA-9C5D-F2413CFF97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Breitbild</PresentationFormat>
  <Paragraphs>11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Brandschutzhelfer</vt:lpstr>
      <vt:lpstr>Inhalt der Unterweisung</vt:lpstr>
      <vt:lpstr>„Bei uns hat‘s noch nie gebrannt!“</vt:lpstr>
      <vt:lpstr>Allgemeines</vt:lpstr>
      <vt:lpstr>Brandursachen</vt:lpstr>
      <vt:lpstr>Was ist Brandschutz?</vt:lpstr>
      <vt:lpstr>Brandschutz</vt:lpstr>
      <vt:lpstr>Rechtliche Grundlagen</vt:lpstr>
      <vt:lpstr>Rechtliche Grundlagen</vt:lpstr>
      <vt:lpstr>Aufgaben Brandschutzhelfer</vt:lpstr>
      <vt:lpstr>Brandschutzzeichen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Brandschutzhelfer</dc:title>
  <dc:creator>Nicolai, Victor</dc:creator>
  <cp:lastModifiedBy>Nicolai, Victor</cp:lastModifiedBy>
  <cp:revision>1</cp:revision>
  <dcterms:created xsi:type="dcterms:W3CDTF">2024-05-16T11:49:34Z</dcterms:created>
  <dcterms:modified xsi:type="dcterms:W3CDTF">2024-05-16T11:49:34Z</dcterms:modified>
</cp:coreProperties>
</file>