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5623C-2E00-4284-A117-EE258C8C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698A1E-974B-4701-933B-E21A53B1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3D39-CD5B-4295-A2DD-814061CC4C9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0F9E26-7CBB-4D68-9FE2-7680985F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9C0CCE-D705-4C1A-BE69-608F8A48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E3E5-2D00-4A16-9585-D77D78146A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1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6BE1DF-6801-41C9-8E17-15823882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232605-1317-42C2-AE23-967064E53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7CDE35-7CC6-473B-8A4D-F0137026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3D39-CD5B-4295-A2DD-814061CC4C9B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EB131C-A2E7-4A64-8664-AA6D65319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01AD4-380E-475D-A5E8-D07C8832F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E3E5-2D00-4A16-9585-D77D78146A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4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5C67F4-A890-4C07-9E26-AB0B644E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Brandlehre - Verbrennung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28828C-9B09-4861-9B5A-41659D6D5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53648D-4821-424B-A800-05E8643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Feuerlöscher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ECCBBA-CFFC-4168-A025-DFB537475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53332E-1C7E-4DC6-8932-BE021A3B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Feuerlöscher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79BA47-73CD-4DB3-9AE3-2B414B516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E59E0E-01CF-4BB5-AE58-E694BCAD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Feuerlöscher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AB721D-4189-478D-AFE6-2632CEA670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4E6C21-9140-426F-8AD4-EA2B742F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Wandhydranten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ECBA08-CF5D-46E8-8DC2-D4EA5536A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934992-E4E0-4FF0-89DE-F0C066FE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Wandhydranten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08D2FA-18EC-4DC9-BB32-6CF0F55B0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5B3874-6F37-4D6C-BA85-7305F4C6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Löschdecke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FB5978-5600-459E-A637-531C32FD2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414206-E9FD-4BB9-BD21-8CB22E3A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Flucht- und Rettungsplan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4514DF-E7CC-4A52-AE92-9FF4E62EA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9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6C00C5-0B0D-4EF6-91B7-ABCAC32A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Flucht- und Rettungswege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6D4F34-8F8A-432F-9111-D7B1CDE79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C436D6-C30B-42D7-B939-825D3311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Flucht- und Rettungswege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EB64CF-FEF3-4452-8C53-8930FB8E5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EE7345-F470-4EB0-A36E-7DCBD776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Verhalten im Brandfall 1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8706E4-0AE0-49CE-B43C-9230A55D8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F08E9D-BAE7-4254-8E78-DA18A388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Brandlehre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989CB2-5519-4969-9B76-19FF0A98B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4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8EA330-1E3A-4B27-A850-27F954DC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Verhalten im Brandfall 2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CDC46A-7A0A-450F-8C83-425B088170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0F1CA5-EA01-451F-855B-51EDD1E1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Brandbekämpfung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82B073-5B49-4FCC-B99D-44BD77CD3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56EBE4-4A98-41D0-98F2-ADBF9C7E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Wie lösche ich richtig? – Teil 1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B66C12-7A0C-4C34-BDB4-718BD359E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39C0B5-C967-44B9-ADC5-E67602C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Wie lösche ich richtig? – Teil 2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CC8B5D-00E8-4663-8D3E-19EF60D43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2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2CF513-62C2-4743-BA51-D80B5592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Personen Brand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17A716-35AF-41B2-A300-A3305BD66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F222C6-3686-4C46-A7B7-9970F271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So nicht....!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92A53C-0A9E-430D-844E-2B894DE1E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4D187C-B894-4BC7-836C-C8FE8260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Löschübung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71233C-828B-42D3-895D-B51DB2669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191FFC-7854-4C4B-BE36-1B8C3072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Gefahren durch Feuer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DAD0A7-2765-481F-93E9-BFEF546F9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6FB2D0-C827-4D63-8BB6-6F9B7737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Gefahren durch Brandrauch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97AE25-B975-44B4-A4B6-8B7D93B40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5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BCF1E7-0B7B-4E91-AA5E-1C4324F8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Brandklassen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6149A7-0F61-42A7-8F46-C709E3055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32CEF1-1766-440E-89A3-C7106803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Brandrisiken im Betrieb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8FA2A9-5C71-42F8-88A6-5C325C908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B6A802-DAF2-402F-9D06-8B1FA763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Feuerwehr Schlüsseldepot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559A1B-BDEE-4715-980A-829F9490F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DC5AC5-2B62-4E7E-B776-4C8A0A44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Brandmeldezentrale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3F9A30-958C-4504-B288-75CB27978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CBB54C-B287-4F38-97DE-23618441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/>
              <a:t>Feuerlöscheinrichtungen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18EF34-D44A-4BD6-A622-35E5FEA21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26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Brandlehre - Verbrennung</vt:lpstr>
      <vt:lpstr>Brandlehre</vt:lpstr>
      <vt:lpstr>Gefahren durch Feuer</vt:lpstr>
      <vt:lpstr>Gefahren durch Brandrauch</vt:lpstr>
      <vt:lpstr>Brandklassen</vt:lpstr>
      <vt:lpstr>Brandrisiken im Betrieb</vt:lpstr>
      <vt:lpstr>Feuerwehr Schlüsseldepot</vt:lpstr>
      <vt:lpstr>Brandmeldezentrale</vt:lpstr>
      <vt:lpstr>Feuerlöscheinrichtungen</vt:lpstr>
      <vt:lpstr>Feuerlöscher</vt:lpstr>
      <vt:lpstr>Feuerlöscher</vt:lpstr>
      <vt:lpstr>Feuerlöscher</vt:lpstr>
      <vt:lpstr>Wandhydranten</vt:lpstr>
      <vt:lpstr>Wandhydranten</vt:lpstr>
      <vt:lpstr>Löschdecke</vt:lpstr>
      <vt:lpstr>Flucht- und Rettungsplan</vt:lpstr>
      <vt:lpstr>Flucht- und Rettungswege</vt:lpstr>
      <vt:lpstr>Flucht- und Rettungswege</vt:lpstr>
      <vt:lpstr>Verhalten im Brandfall 1</vt:lpstr>
      <vt:lpstr>Verhalten im Brandfall 2</vt:lpstr>
      <vt:lpstr>Brandbekämpfung</vt:lpstr>
      <vt:lpstr>Wie lösche ich richtig? – Teil 1 </vt:lpstr>
      <vt:lpstr>Wie lösche ich richtig? – Teil 2 </vt:lpstr>
      <vt:lpstr>Personen Brand</vt:lpstr>
      <vt:lpstr>So nicht....!</vt:lpstr>
      <vt:lpstr>Löschübung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Brandlehre - Verbrennung</dc:title>
  <dc:creator>Nicolai, Victor</dc:creator>
  <cp:lastModifiedBy>Nicolai, Victor</cp:lastModifiedBy>
  <cp:revision>1</cp:revision>
  <dcterms:created xsi:type="dcterms:W3CDTF">2024-05-16T11:50:58Z</dcterms:created>
  <dcterms:modified xsi:type="dcterms:W3CDTF">2024-05-16T11:57:57Z</dcterms:modified>
</cp:coreProperties>
</file>